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1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75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001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71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40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005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133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0972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471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64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443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8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37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0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155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289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1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47E2E7-16A9-4FC2-8713-6C69F8CE224E}" type="datetimeFigureOut">
              <a:rPr lang="hr-HR" smtClean="0"/>
              <a:t>12.05.2022.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906A38-833B-4950-83FE-EEEC8A99DE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1181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4BB16F-AF2D-4519-9FF2-78799E6B2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IGRA ASOCIJACIJA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A0220EA-ED3D-4AAC-872C-28A48D4D3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18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3">
            <a:extLst>
              <a:ext uri="{FF2B5EF4-FFF2-40B4-BE49-F238E27FC236}">
                <a16:creationId xmlns:a16="http://schemas.microsoft.com/office/drawing/2014/main" id="{0C453AA2-DFDF-4613-BECB-B8E770E64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7629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591664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1717899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2032089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4879829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KRUPNI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BUM!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91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CMOK!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3042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TRES!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58615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DETALJ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PIH!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9515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ONOMATOPEJSKA RIJEČ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/>
                        <a:t>OBLAČIĆ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/>
                        <a:t>PIKTOGRAM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7642"/>
                  </a:ext>
                </a:extLst>
              </a:tr>
              <a:tr h="1143000">
                <a:tc gridSpan="4">
                  <a:txBody>
                    <a:bodyPr/>
                    <a:lstStyle/>
                    <a:p>
                      <a:pPr algn="ctr"/>
                      <a:r>
                        <a:rPr lang="hr-HR" sz="6000" b="1" dirty="0"/>
                        <a:t>S  T  R  I  P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204609"/>
                  </a:ext>
                </a:extLst>
              </a:tr>
            </a:tbl>
          </a:graphicData>
        </a:graphic>
      </p:graphicFrame>
      <p:sp>
        <p:nvSpPr>
          <p:cNvPr id="3" name="Eksplozija: 14 točaka 2">
            <a:extLst>
              <a:ext uri="{FF2B5EF4-FFF2-40B4-BE49-F238E27FC236}">
                <a16:creationId xmlns:a16="http://schemas.microsoft.com/office/drawing/2014/main" id="{DE87221F-1D1E-438B-A67E-A90D1E442F88}"/>
              </a:ext>
            </a:extLst>
          </p:cNvPr>
          <p:cNvSpPr/>
          <p:nvPr/>
        </p:nvSpPr>
        <p:spPr>
          <a:xfrm flipV="1">
            <a:off x="6917853" y="2428994"/>
            <a:ext cx="1452759" cy="825623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Grafika 3" descr="Thought bubble outline">
            <a:extLst>
              <a:ext uri="{FF2B5EF4-FFF2-40B4-BE49-F238E27FC236}">
                <a16:creationId xmlns:a16="http://schemas.microsoft.com/office/drawing/2014/main" id="{DEF22611-AD58-4337-B541-6B7CE0E531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01638" y="3525845"/>
            <a:ext cx="914400" cy="914400"/>
          </a:xfrm>
          <a:prstGeom prst="rect">
            <a:avLst/>
          </a:prstGeom>
        </p:spPr>
      </p:pic>
      <p:sp>
        <p:nvSpPr>
          <p:cNvPr id="5" name="Oblačić za govor: pravokutnik sa zaobljenim kutovima 4">
            <a:extLst>
              <a:ext uri="{FF2B5EF4-FFF2-40B4-BE49-F238E27FC236}">
                <a16:creationId xmlns:a16="http://schemas.microsoft.com/office/drawing/2014/main" id="{165A9F22-8771-45C6-AE5E-D72998940511}"/>
              </a:ext>
            </a:extLst>
          </p:cNvPr>
          <p:cNvSpPr/>
          <p:nvPr/>
        </p:nvSpPr>
        <p:spPr>
          <a:xfrm>
            <a:off x="6809174" y="1415179"/>
            <a:ext cx="1722268" cy="68358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Srce 5">
            <a:extLst>
              <a:ext uri="{FF2B5EF4-FFF2-40B4-BE49-F238E27FC236}">
                <a16:creationId xmlns:a16="http://schemas.microsoft.com/office/drawing/2014/main" id="{047D7D6C-171A-4CFE-B9C8-7476E15A8F09}"/>
              </a:ext>
            </a:extLst>
          </p:cNvPr>
          <p:cNvSpPr/>
          <p:nvPr/>
        </p:nvSpPr>
        <p:spPr>
          <a:xfrm>
            <a:off x="10156056" y="312387"/>
            <a:ext cx="772357" cy="56261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Nasmiješeno lice 6">
            <a:extLst>
              <a:ext uri="{FF2B5EF4-FFF2-40B4-BE49-F238E27FC236}">
                <a16:creationId xmlns:a16="http://schemas.microsoft.com/office/drawing/2014/main" id="{D46BA9C7-1D79-4BE7-AD95-E9EA8C4E2D35}"/>
              </a:ext>
            </a:extLst>
          </p:cNvPr>
          <p:cNvSpPr/>
          <p:nvPr/>
        </p:nvSpPr>
        <p:spPr>
          <a:xfrm>
            <a:off x="10156055" y="1539466"/>
            <a:ext cx="772357" cy="559293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733E04F-64C3-428D-9E99-17A20146FCA4}"/>
              </a:ext>
            </a:extLst>
          </p:cNvPr>
          <p:cNvSpPr/>
          <p:nvPr/>
        </p:nvSpPr>
        <p:spPr>
          <a:xfrm>
            <a:off x="9721050" y="3767761"/>
            <a:ext cx="1873188" cy="559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KARLOVAC</a:t>
            </a:r>
          </a:p>
        </p:txBody>
      </p:sp>
      <p:sp>
        <p:nvSpPr>
          <p:cNvPr id="9" name="Znak munje 8">
            <a:extLst>
              <a:ext uri="{FF2B5EF4-FFF2-40B4-BE49-F238E27FC236}">
                <a16:creationId xmlns:a16="http://schemas.microsoft.com/office/drawing/2014/main" id="{BDDA6BAC-6D95-4AB1-A42A-179678CB73F1}"/>
              </a:ext>
            </a:extLst>
          </p:cNvPr>
          <p:cNvSpPr/>
          <p:nvPr/>
        </p:nvSpPr>
        <p:spPr>
          <a:xfrm>
            <a:off x="10031375" y="2763228"/>
            <a:ext cx="1021715" cy="43116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C65E1CE2-C4D7-46BC-AAC0-D3D32D0A4946}"/>
              </a:ext>
            </a:extLst>
          </p:cNvPr>
          <p:cNvGrpSpPr>
            <a:grpSpLocks/>
          </p:cNvGrpSpPr>
          <p:nvPr/>
        </p:nvGrpSpPr>
        <p:grpSpPr bwMode="auto">
          <a:xfrm>
            <a:off x="7201638" y="290162"/>
            <a:ext cx="842645" cy="584835"/>
            <a:chOff x="2304" y="12075"/>
            <a:chExt cx="1327" cy="921"/>
          </a:xfrm>
        </p:grpSpPr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id="{7FFB2D18-8CDC-4C7A-923A-B34EB0431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12075"/>
              <a:ext cx="39" cy="24"/>
            </a:xfrm>
            <a:custGeom>
              <a:avLst/>
              <a:gdLst>
                <a:gd name="T0" fmla="*/ 19 w 39"/>
                <a:gd name="T1" fmla="*/ 23 h 24"/>
                <a:gd name="T2" fmla="*/ 8 w 39"/>
                <a:gd name="T3" fmla="*/ 23 h 24"/>
                <a:gd name="T4" fmla="*/ 0 w 39"/>
                <a:gd name="T5" fmla="*/ 18 h 24"/>
                <a:gd name="T6" fmla="*/ 0 w 39"/>
                <a:gd name="T7" fmla="*/ 11 h 24"/>
                <a:gd name="T8" fmla="*/ 0 w 39"/>
                <a:gd name="T9" fmla="*/ 5 h 24"/>
                <a:gd name="T10" fmla="*/ 8 w 39"/>
                <a:gd name="T11" fmla="*/ 0 h 24"/>
                <a:gd name="T12" fmla="*/ 19 w 39"/>
                <a:gd name="T13" fmla="*/ 0 h 24"/>
                <a:gd name="T14" fmla="*/ 29 w 39"/>
                <a:gd name="T15" fmla="*/ 0 h 24"/>
                <a:gd name="T16" fmla="*/ 38 w 39"/>
                <a:gd name="T17" fmla="*/ 5 h 24"/>
                <a:gd name="T18" fmla="*/ 38 w 39"/>
                <a:gd name="T19" fmla="*/ 11 h 24"/>
                <a:gd name="T20" fmla="*/ 38 w 39"/>
                <a:gd name="T21" fmla="*/ 18 h 24"/>
                <a:gd name="T22" fmla="*/ 29 w 39"/>
                <a:gd name="T23" fmla="*/ 23 h 24"/>
                <a:gd name="T24" fmla="*/ 19 w 39"/>
                <a:gd name="T2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4">
                  <a:moveTo>
                    <a:pt x="19" y="23"/>
                  </a:moveTo>
                  <a:lnTo>
                    <a:pt x="8" y="23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0" y="5"/>
                  </a:lnTo>
                  <a:lnTo>
                    <a:pt x="8" y="0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8" y="5"/>
                  </a:lnTo>
                  <a:lnTo>
                    <a:pt x="38" y="11"/>
                  </a:lnTo>
                  <a:lnTo>
                    <a:pt x="38" y="18"/>
                  </a:lnTo>
                  <a:lnTo>
                    <a:pt x="29" y="23"/>
                  </a:lnTo>
                  <a:lnTo>
                    <a:pt x="19" y="23"/>
                  </a:lnTo>
                  <a:close/>
                </a:path>
              </a:pathLst>
            </a:custGeom>
            <a:noFill/>
            <a:ln w="939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12" name="Freeform 22">
              <a:extLst>
                <a:ext uri="{FF2B5EF4-FFF2-40B4-BE49-F238E27FC236}">
                  <a16:creationId xmlns:a16="http://schemas.microsoft.com/office/drawing/2014/main" id="{D7AD1D16-EBF3-4E21-9B83-21E51E94C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12110"/>
              <a:ext cx="1327" cy="886"/>
            </a:xfrm>
            <a:custGeom>
              <a:avLst/>
              <a:gdLst>
                <a:gd name="T0" fmla="*/ 520 w 1327"/>
                <a:gd name="T1" fmla="*/ 885 h 886"/>
                <a:gd name="T2" fmla="*/ 473 w 1327"/>
                <a:gd name="T3" fmla="*/ 640 h 886"/>
                <a:gd name="T4" fmla="*/ 292 w 1327"/>
                <a:gd name="T5" fmla="*/ 721 h 886"/>
                <a:gd name="T6" fmla="*/ 347 w 1327"/>
                <a:gd name="T7" fmla="*/ 571 h 886"/>
                <a:gd name="T8" fmla="*/ 8 w 1327"/>
                <a:gd name="T9" fmla="*/ 597 h 886"/>
                <a:gd name="T10" fmla="*/ 228 w 1327"/>
                <a:gd name="T11" fmla="*/ 482 h 886"/>
                <a:gd name="T12" fmla="*/ 0 w 1327"/>
                <a:gd name="T13" fmla="*/ 353 h 886"/>
                <a:gd name="T14" fmla="*/ 284 w 1327"/>
                <a:gd name="T15" fmla="*/ 312 h 886"/>
                <a:gd name="T16" fmla="*/ 22 w 1327"/>
                <a:gd name="T17" fmla="*/ 94 h 886"/>
                <a:gd name="T18" fmla="*/ 448 w 1327"/>
                <a:gd name="T19" fmla="*/ 259 h 886"/>
                <a:gd name="T20" fmla="*/ 512 w 1327"/>
                <a:gd name="T21" fmla="*/ 94 h 886"/>
                <a:gd name="T22" fmla="*/ 663 w 1327"/>
                <a:gd name="T23" fmla="*/ 237 h 886"/>
                <a:gd name="T24" fmla="*/ 891 w 1327"/>
                <a:gd name="T25" fmla="*/ 0 h 886"/>
                <a:gd name="T26" fmla="*/ 869 w 1327"/>
                <a:gd name="T27" fmla="*/ 218 h 886"/>
                <a:gd name="T28" fmla="*/ 1128 w 1327"/>
                <a:gd name="T29" fmla="*/ 182 h 886"/>
                <a:gd name="T30" fmla="*/ 1025 w 1327"/>
                <a:gd name="T31" fmla="*/ 299 h 886"/>
                <a:gd name="T32" fmla="*/ 1295 w 1327"/>
                <a:gd name="T33" fmla="*/ 333 h 886"/>
                <a:gd name="T34" fmla="*/ 1080 w 1327"/>
                <a:gd name="T35" fmla="*/ 429 h 886"/>
                <a:gd name="T36" fmla="*/ 1326 w 1327"/>
                <a:gd name="T37" fmla="*/ 544 h 886"/>
                <a:gd name="T38" fmla="*/ 1033 w 1327"/>
                <a:gd name="T39" fmla="*/ 530 h 886"/>
                <a:gd name="T40" fmla="*/ 1113 w 1327"/>
                <a:gd name="T41" fmla="*/ 741 h 886"/>
                <a:gd name="T42" fmla="*/ 860 w 1327"/>
                <a:gd name="T43" fmla="*/ 592 h 886"/>
                <a:gd name="T44" fmla="*/ 813 w 1327"/>
                <a:gd name="T45" fmla="*/ 808 h 886"/>
                <a:gd name="T46" fmla="*/ 646 w 1327"/>
                <a:gd name="T47" fmla="*/ 612 h 886"/>
                <a:gd name="T48" fmla="*/ 520 w 1327"/>
                <a:gd name="T49" fmla="*/ 885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7" h="886">
                  <a:moveTo>
                    <a:pt x="520" y="885"/>
                  </a:moveTo>
                  <a:lnTo>
                    <a:pt x="473" y="640"/>
                  </a:lnTo>
                  <a:lnTo>
                    <a:pt x="292" y="721"/>
                  </a:lnTo>
                  <a:lnTo>
                    <a:pt x="347" y="571"/>
                  </a:lnTo>
                  <a:lnTo>
                    <a:pt x="8" y="597"/>
                  </a:lnTo>
                  <a:lnTo>
                    <a:pt x="228" y="482"/>
                  </a:lnTo>
                  <a:lnTo>
                    <a:pt x="0" y="353"/>
                  </a:lnTo>
                  <a:lnTo>
                    <a:pt x="284" y="312"/>
                  </a:lnTo>
                  <a:lnTo>
                    <a:pt x="22" y="94"/>
                  </a:lnTo>
                  <a:lnTo>
                    <a:pt x="448" y="259"/>
                  </a:lnTo>
                  <a:lnTo>
                    <a:pt x="512" y="94"/>
                  </a:lnTo>
                  <a:lnTo>
                    <a:pt x="663" y="237"/>
                  </a:lnTo>
                  <a:lnTo>
                    <a:pt x="891" y="0"/>
                  </a:lnTo>
                  <a:lnTo>
                    <a:pt x="869" y="218"/>
                  </a:lnTo>
                  <a:lnTo>
                    <a:pt x="1128" y="182"/>
                  </a:lnTo>
                  <a:lnTo>
                    <a:pt x="1025" y="299"/>
                  </a:lnTo>
                  <a:lnTo>
                    <a:pt x="1295" y="333"/>
                  </a:lnTo>
                  <a:lnTo>
                    <a:pt x="1080" y="429"/>
                  </a:lnTo>
                  <a:lnTo>
                    <a:pt x="1326" y="544"/>
                  </a:lnTo>
                  <a:lnTo>
                    <a:pt x="1033" y="530"/>
                  </a:lnTo>
                  <a:lnTo>
                    <a:pt x="1113" y="741"/>
                  </a:lnTo>
                  <a:lnTo>
                    <a:pt x="860" y="592"/>
                  </a:lnTo>
                  <a:lnTo>
                    <a:pt x="813" y="808"/>
                  </a:lnTo>
                  <a:lnTo>
                    <a:pt x="646" y="612"/>
                  </a:lnTo>
                  <a:lnTo>
                    <a:pt x="520" y="8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13" name="Freeform 23">
              <a:extLst>
                <a:ext uri="{FF2B5EF4-FFF2-40B4-BE49-F238E27FC236}">
                  <a16:creationId xmlns:a16="http://schemas.microsoft.com/office/drawing/2014/main" id="{A3A63B9E-D919-4B26-8FD3-1F9C80B35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12110"/>
              <a:ext cx="1327" cy="886"/>
            </a:xfrm>
            <a:custGeom>
              <a:avLst/>
              <a:gdLst>
                <a:gd name="T0" fmla="*/ 663 w 1327"/>
                <a:gd name="T1" fmla="*/ 237 h 886"/>
                <a:gd name="T2" fmla="*/ 512 w 1327"/>
                <a:gd name="T3" fmla="*/ 94 h 886"/>
                <a:gd name="T4" fmla="*/ 448 w 1327"/>
                <a:gd name="T5" fmla="*/ 259 h 886"/>
                <a:gd name="T6" fmla="*/ 22 w 1327"/>
                <a:gd name="T7" fmla="*/ 94 h 886"/>
                <a:gd name="T8" fmla="*/ 284 w 1327"/>
                <a:gd name="T9" fmla="*/ 312 h 886"/>
                <a:gd name="T10" fmla="*/ 0 w 1327"/>
                <a:gd name="T11" fmla="*/ 353 h 886"/>
                <a:gd name="T12" fmla="*/ 228 w 1327"/>
                <a:gd name="T13" fmla="*/ 482 h 886"/>
                <a:gd name="T14" fmla="*/ 8 w 1327"/>
                <a:gd name="T15" fmla="*/ 597 h 886"/>
                <a:gd name="T16" fmla="*/ 347 w 1327"/>
                <a:gd name="T17" fmla="*/ 571 h 886"/>
                <a:gd name="T18" fmla="*/ 292 w 1327"/>
                <a:gd name="T19" fmla="*/ 721 h 886"/>
                <a:gd name="T20" fmla="*/ 473 w 1327"/>
                <a:gd name="T21" fmla="*/ 640 h 886"/>
                <a:gd name="T22" fmla="*/ 520 w 1327"/>
                <a:gd name="T23" fmla="*/ 885 h 886"/>
                <a:gd name="T24" fmla="*/ 646 w 1327"/>
                <a:gd name="T25" fmla="*/ 612 h 886"/>
                <a:gd name="T26" fmla="*/ 813 w 1327"/>
                <a:gd name="T27" fmla="*/ 808 h 886"/>
                <a:gd name="T28" fmla="*/ 860 w 1327"/>
                <a:gd name="T29" fmla="*/ 592 h 886"/>
                <a:gd name="T30" fmla="*/ 1113 w 1327"/>
                <a:gd name="T31" fmla="*/ 741 h 886"/>
                <a:gd name="T32" fmla="*/ 1033 w 1327"/>
                <a:gd name="T33" fmla="*/ 530 h 886"/>
                <a:gd name="T34" fmla="*/ 1326 w 1327"/>
                <a:gd name="T35" fmla="*/ 544 h 886"/>
                <a:gd name="T36" fmla="*/ 1080 w 1327"/>
                <a:gd name="T37" fmla="*/ 429 h 886"/>
                <a:gd name="T38" fmla="*/ 1295 w 1327"/>
                <a:gd name="T39" fmla="*/ 333 h 886"/>
                <a:gd name="T40" fmla="*/ 1025 w 1327"/>
                <a:gd name="T41" fmla="*/ 299 h 886"/>
                <a:gd name="T42" fmla="*/ 1128 w 1327"/>
                <a:gd name="T43" fmla="*/ 182 h 886"/>
                <a:gd name="T44" fmla="*/ 869 w 1327"/>
                <a:gd name="T45" fmla="*/ 218 h 886"/>
                <a:gd name="T46" fmla="*/ 891 w 1327"/>
                <a:gd name="T47" fmla="*/ 0 h 886"/>
                <a:gd name="T48" fmla="*/ 663 w 1327"/>
                <a:gd name="T49" fmla="*/ 237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7" h="886">
                  <a:moveTo>
                    <a:pt x="663" y="237"/>
                  </a:moveTo>
                  <a:lnTo>
                    <a:pt x="512" y="94"/>
                  </a:lnTo>
                  <a:lnTo>
                    <a:pt x="448" y="259"/>
                  </a:lnTo>
                  <a:lnTo>
                    <a:pt x="22" y="94"/>
                  </a:lnTo>
                  <a:lnTo>
                    <a:pt x="284" y="312"/>
                  </a:lnTo>
                  <a:lnTo>
                    <a:pt x="0" y="353"/>
                  </a:lnTo>
                  <a:lnTo>
                    <a:pt x="228" y="482"/>
                  </a:lnTo>
                  <a:lnTo>
                    <a:pt x="8" y="597"/>
                  </a:lnTo>
                  <a:lnTo>
                    <a:pt x="347" y="571"/>
                  </a:lnTo>
                  <a:lnTo>
                    <a:pt x="292" y="721"/>
                  </a:lnTo>
                  <a:lnTo>
                    <a:pt x="473" y="640"/>
                  </a:lnTo>
                  <a:lnTo>
                    <a:pt x="520" y="885"/>
                  </a:lnTo>
                  <a:lnTo>
                    <a:pt x="646" y="612"/>
                  </a:lnTo>
                  <a:lnTo>
                    <a:pt x="813" y="808"/>
                  </a:lnTo>
                  <a:lnTo>
                    <a:pt x="860" y="592"/>
                  </a:lnTo>
                  <a:lnTo>
                    <a:pt x="1113" y="741"/>
                  </a:lnTo>
                  <a:lnTo>
                    <a:pt x="1033" y="530"/>
                  </a:lnTo>
                  <a:lnTo>
                    <a:pt x="1326" y="544"/>
                  </a:lnTo>
                  <a:lnTo>
                    <a:pt x="1080" y="429"/>
                  </a:lnTo>
                  <a:lnTo>
                    <a:pt x="1295" y="333"/>
                  </a:lnTo>
                  <a:lnTo>
                    <a:pt x="1025" y="299"/>
                  </a:lnTo>
                  <a:lnTo>
                    <a:pt x="1128" y="182"/>
                  </a:lnTo>
                  <a:lnTo>
                    <a:pt x="869" y="218"/>
                  </a:lnTo>
                  <a:lnTo>
                    <a:pt x="891" y="0"/>
                  </a:lnTo>
                  <a:lnTo>
                    <a:pt x="663" y="237"/>
                  </a:lnTo>
                  <a:close/>
                </a:path>
              </a:pathLst>
            </a:custGeom>
            <a:noFill/>
            <a:ln w="93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r-HR"/>
            </a:p>
          </p:txBody>
        </p:sp>
      </p:grpSp>
      <p:sp>
        <p:nvSpPr>
          <p:cNvPr id="17" name="Pravokutnik 16">
            <a:extLst>
              <a:ext uri="{FF2B5EF4-FFF2-40B4-BE49-F238E27FC236}">
                <a16:creationId xmlns:a16="http://schemas.microsoft.com/office/drawing/2014/main" id="{B7D028DA-C8C0-4CE6-88F7-32BC4E5CB96A}"/>
              </a:ext>
            </a:extLst>
          </p:cNvPr>
          <p:cNvSpPr/>
          <p:nvPr/>
        </p:nvSpPr>
        <p:spPr>
          <a:xfrm>
            <a:off x="0" y="0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A1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81ADEFDE-8808-4B8B-A03E-306EE16CBE9E}"/>
              </a:ext>
            </a:extLst>
          </p:cNvPr>
          <p:cNvSpPr/>
          <p:nvPr/>
        </p:nvSpPr>
        <p:spPr>
          <a:xfrm>
            <a:off x="3046936" y="0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B1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BFC2F2D8-9050-4E36-9ECD-1058B4E14ECE}"/>
              </a:ext>
            </a:extLst>
          </p:cNvPr>
          <p:cNvSpPr/>
          <p:nvPr/>
        </p:nvSpPr>
        <p:spPr>
          <a:xfrm>
            <a:off x="6108382" y="0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C1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26629D08-7718-4110-A974-B69B6DC86D47}"/>
              </a:ext>
            </a:extLst>
          </p:cNvPr>
          <p:cNvSpPr/>
          <p:nvPr/>
        </p:nvSpPr>
        <p:spPr>
          <a:xfrm>
            <a:off x="9134176" y="0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D1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5C78C621-C716-46AA-A7C9-FE4C4B006D33}"/>
              </a:ext>
            </a:extLst>
          </p:cNvPr>
          <p:cNvSpPr/>
          <p:nvPr/>
        </p:nvSpPr>
        <p:spPr>
          <a:xfrm>
            <a:off x="0" y="1149985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A2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5947356A-FBDF-42BF-AD61-A710B186B09F}"/>
              </a:ext>
            </a:extLst>
          </p:cNvPr>
          <p:cNvSpPr/>
          <p:nvPr/>
        </p:nvSpPr>
        <p:spPr>
          <a:xfrm>
            <a:off x="3046936" y="1149985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B2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3D2388A3-6D9B-4F45-8C9C-896F363A97B5}"/>
              </a:ext>
            </a:extLst>
          </p:cNvPr>
          <p:cNvSpPr/>
          <p:nvPr/>
        </p:nvSpPr>
        <p:spPr>
          <a:xfrm>
            <a:off x="6108382" y="1149985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C2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984BE8C7-17FC-4B0D-BD9B-5C96266E83F8}"/>
              </a:ext>
            </a:extLst>
          </p:cNvPr>
          <p:cNvSpPr/>
          <p:nvPr/>
        </p:nvSpPr>
        <p:spPr>
          <a:xfrm>
            <a:off x="9134176" y="1149985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D2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0734AB4E-8FE6-4531-8A1D-5D3424FAFF7A}"/>
              </a:ext>
            </a:extLst>
          </p:cNvPr>
          <p:cNvSpPr/>
          <p:nvPr/>
        </p:nvSpPr>
        <p:spPr>
          <a:xfrm>
            <a:off x="0" y="2281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A3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1C5B9F45-918B-4B0D-B655-3B7B470F5238}"/>
              </a:ext>
            </a:extLst>
          </p:cNvPr>
          <p:cNvSpPr/>
          <p:nvPr/>
        </p:nvSpPr>
        <p:spPr>
          <a:xfrm>
            <a:off x="3046936" y="2281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B3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FE59472C-900C-496C-9EAD-8ED438C360A1}"/>
              </a:ext>
            </a:extLst>
          </p:cNvPr>
          <p:cNvSpPr/>
          <p:nvPr/>
        </p:nvSpPr>
        <p:spPr>
          <a:xfrm>
            <a:off x="6108382" y="2281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C3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92EE1307-9574-47C4-8BC7-FC7714B2E26B}"/>
              </a:ext>
            </a:extLst>
          </p:cNvPr>
          <p:cNvSpPr/>
          <p:nvPr/>
        </p:nvSpPr>
        <p:spPr>
          <a:xfrm>
            <a:off x="9134176" y="2281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D3</a:t>
            </a:r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FE015C2F-1992-4121-B112-7871780D4C58}"/>
              </a:ext>
            </a:extLst>
          </p:cNvPr>
          <p:cNvSpPr/>
          <p:nvPr/>
        </p:nvSpPr>
        <p:spPr>
          <a:xfrm>
            <a:off x="0" y="3424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</a:p>
        </p:txBody>
      </p:sp>
      <p:sp>
        <p:nvSpPr>
          <p:cNvPr id="30" name="Pravokutnik 29">
            <a:extLst>
              <a:ext uri="{FF2B5EF4-FFF2-40B4-BE49-F238E27FC236}">
                <a16:creationId xmlns:a16="http://schemas.microsoft.com/office/drawing/2014/main" id="{7C6D694A-CB16-444C-A932-3C1CAE86F694}"/>
              </a:ext>
            </a:extLst>
          </p:cNvPr>
          <p:cNvSpPr/>
          <p:nvPr/>
        </p:nvSpPr>
        <p:spPr>
          <a:xfrm>
            <a:off x="3046936" y="3424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B4</a:t>
            </a:r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F47E7ABF-5525-4F6E-B17A-ACB0837C3B71}"/>
              </a:ext>
            </a:extLst>
          </p:cNvPr>
          <p:cNvSpPr/>
          <p:nvPr/>
        </p:nvSpPr>
        <p:spPr>
          <a:xfrm>
            <a:off x="6108382" y="3424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C4</a:t>
            </a: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B9BE67AA-F022-4718-A080-018E9E630B2E}"/>
              </a:ext>
            </a:extLst>
          </p:cNvPr>
          <p:cNvSpPr/>
          <p:nvPr/>
        </p:nvSpPr>
        <p:spPr>
          <a:xfrm>
            <a:off x="9134176" y="3424914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D4</a:t>
            </a:r>
          </a:p>
        </p:txBody>
      </p:sp>
      <p:sp>
        <p:nvSpPr>
          <p:cNvPr id="33" name="Pravokutnik 32">
            <a:extLst>
              <a:ext uri="{FF2B5EF4-FFF2-40B4-BE49-F238E27FC236}">
                <a16:creationId xmlns:a16="http://schemas.microsoft.com/office/drawing/2014/main" id="{D5FAA86B-7492-4609-A88A-EFA8B0E11F80}"/>
              </a:ext>
            </a:extLst>
          </p:cNvPr>
          <p:cNvSpPr/>
          <p:nvPr/>
        </p:nvSpPr>
        <p:spPr>
          <a:xfrm>
            <a:off x="0" y="4569957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A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66411C2A-5A65-4DC0-B49F-7763C4A8DF9B}"/>
              </a:ext>
            </a:extLst>
          </p:cNvPr>
          <p:cNvSpPr/>
          <p:nvPr/>
        </p:nvSpPr>
        <p:spPr>
          <a:xfrm>
            <a:off x="3054191" y="4576086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STUPAC B</a:t>
            </a:r>
          </a:p>
        </p:txBody>
      </p:sp>
      <p:sp>
        <p:nvSpPr>
          <p:cNvPr id="35" name="Pravokutnik 34">
            <a:extLst>
              <a:ext uri="{FF2B5EF4-FFF2-40B4-BE49-F238E27FC236}">
                <a16:creationId xmlns:a16="http://schemas.microsoft.com/office/drawing/2014/main" id="{88C41D78-8857-45F4-B1A3-90A1508910CA}"/>
              </a:ext>
            </a:extLst>
          </p:cNvPr>
          <p:cNvSpPr/>
          <p:nvPr/>
        </p:nvSpPr>
        <p:spPr>
          <a:xfrm>
            <a:off x="6108382" y="4569957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STUPAC C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AAA14F6D-E2CA-4BD6-953C-081FBCB19221}"/>
              </a:ext>
            </a:extLst>
          </p:cNvPr>
          <p:cNvSpPr/>
          <p:nvPr/>
        </p:nvSpPr>
        <p:spPr>
          <a:xfrm>
            <a:off x="9134176" y="4569957"/>
            <a:ext cx="304693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STUPAC D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C7038176-BEBB-4C66-AC4B-E20A8FAED712}"/>
              </a:ext>
            </a:extLst>
          </p:cNvPr>
          <p:cNvSpPr/>
          <p:nvPr/>
        </p:nvSpPr>
        <p:spPr>
          <a:xfrm>
            <a:off x="0" y="5708015"/>
            <a:ext cx="12181112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/>
              <a:t>KONAČNO RJEŠENJE</a:t>
            </a:r>
          </a:p>
        </p:txBody>
      </p:sp>
    </p:spTree>
    <p:extLst>
      <p:ext uri="{BB962C8B-B14F-4D97-AF65-F5344CB8AC3E}">
        <p14:creationId xmlns:p14="http://schemas.microsoft.com/office/powerpoint/2010/main" val="38556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561C5B-59D4-4EBD-ACBB-A3D0A6B8C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b="1" dirty="0"/>
              <a:t>KRAJ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84C4EF-D8E2-4060-A027-1BF05B1FF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484968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827</TotalTime>
  <Words>52</Words>
  <Application>Microsoft Office PowerPoint</Application>
  <PresentationFormat>Široki zaslon</PresentationFormat>
  <Paragraphs>37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Isječak</vt:lpstr>
      <vt:lpstr>IGRA ASOCIJACIJA</vt:lpstr>
      <vt:lpstr>PowerPoint prezentacija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Andreja Ivka Fićurin</dc:creator>
  <cp:lastModifiedBy>Andreja Ivka Fićurin</cp:lastModifiedBy>
  <cp:revision>8</cp:revision>
  <dcterms:created xsi:type="dcterms:W3CDTF">2022-05-11T17:47:54Z</dcterms:created>
  <dcterms:modified xsi:type="dcterms:W3CDTF">2022-05-12T18:27:42Z</dcterms:modified>
</cp:coreProperties>
</file>